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  <p:sldId id="261" r:id="rId7"/>
  </p:sldIdLst>
  <p:sldSz cx="18288000" cy="10287000"/>
  <p:notesSz cx="6858000" cy="9144000"/>
  <p:embeddedFontLst>
    <p:embeddedFont>
      <p:font typeface="Calibri (MS)" panose="020B0604020202020204" charset="0"/>
      <p:regular r:id="rId8"/>
    </p:embeddedFont>
    <p:embeddedFont>
      <p:font typeface="Calibri (MS) Bold" panose="020B0604020202020204" charset="0"/>
      <p:regular r:id="rId9"/>
      <p:bold r:id="rId10"/>
    </p:embeddedFont>
    <p:embeddedFont>
      <p:font typeface="Calibri (MS) Italics" panose="020B0604020202020204" charset="0"/>
      <p:regular r:id="rId11"/>
      <p: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8" autoAdjust="0"/>
    <p:restoredTop sz="94640" autoAdjust="0"/>
  </p:normalViewPr>
  <p:slideViewPr>
    <p:cSldViewPr>
      <p:cViewPr varScale="1">
        <p:scale>
          <a:sx n="50" d="100"/>
          <a:sy n="50" d="100"/>
        </p:scale>
        <p:origin x="806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5"/>
          <p:cNvGrpSpPr/>
          <p:nvPr/>
        </p:nvGrpSpPr>
        <p:grpSpPr>
          <a:xfrm>
            <a:off x="2044700" y="3035300"/>
            <a:ext cx="14198600" cy="4216400"/>
            <a:chOff x="0" y="0"/>
            <a:chExt cx="18931467" cy="5621867"/>
          </a:xfrm>
        </p:grpSpPr>
        <p:sp>
          <p:nvSpPr>
            <p:cNvPr id="16" name="Freeform 16"/>
            <p:cNvSpPr/>
            <p:nvPr/>
          </p:nvSpPr>
          <p:spPr>
            <a:xfrm>
              <a:off x="16891" y="16891"/>
              <a:ext cx="18897599" cy="5588000"/>
            </a:xfrm>
            <a:custGeom>
              <a:avLst/>
              <a:gdLst/>
              <a:ahLst/>
              <a:cxnLst/>
              <a:rect l="l" t="t" r="r" b="b"/>
              <a:pathLst>
                <a:path w="18897599" h="5588000">
                  <a:moveTo>
                    <a:pt x="0" y="0"/>
                  </a:moveTo>
                  <a:lnTo>
                    <a:pt x="18897599" y="0"/>
                  </a:lnTo>
                  <a:lnTo>
                    <a:pt x="18897599" y="5588000"/>
                  </a:lnTo>
                  <a:lnTo>
                    <a:pt x="0" y="5588000"/>
                  </a:lnTo>
                  <a:close/>
                </a:path>
              </a:pathLst>
            </a:custGeom>
            <a:solidFill>
              <a:srgbClr val="094977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0" y="0"/>
              <a:ext cx="18931382" cy="5621782"/>
            </a:xfrm>
            <a:custGeom>
              <a:avLst/>
              <a:gdLst/>
              <a:ahLst/>
              <a:cxnLst/>
              <a:rect l="l" t="t" r="r" b="b"/>
              <a:pathLst>
                <a:path w="18931382" h="5621782">
                  <a:moveTo>
                    <a:pt x="16891" y="0"/>
                  </a:moveTo>
                  <a:lnTo>
                    <a:pt x="18914490" y="0"/>
                  </a:lnTo>
                  <a:cubicBezTo>
                    <a:pt x="18923890" y="0"/>
                    <a:pt x="18931382" y="7620"/>
                    <a:pt x="18931382" y="16891"/>
                  </a:cubicBezTo>
                  <a:lnTo>
                    <a:pt x="18931382" y="5604891"/>
                  </a:lnTo>
                  <a:cubicBezTo>
                    <a:pt x="18931382" y="5614289"/>
                    <a:pt x="18923763" y="5621782"/>
                    <a:pt x="18914490" y="5621782"/>
                  </a:cubicBezTo>
                  <a:lnTo>
                    <a:pt x="16891" y="5621782"/>
                  </a:lnTo>
                  <a:cubicBezTo>
                    <a:pt x="7493" y="5621782"/>
                    <a:pt x="0" y="5614162"/>
                    <a:pt x="0" y="5604891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5604891"/>
                  </a:lnTo>
                  <a:lnTo>
                    <a:pt x="16891" y="5604891"/>
                  </a:lnTo>
                  <a:lnTo>
                    <a:pt x="16891" y="5588000"/>
                  </a:lnTo>
                  <a:lnTo>
                    <a:pt x="18914490" y="5588000"/>
                  </a:lnTo>
                  <a:lnTo>
                    <a:pt x="18914490" y="5604891"/>
                  </a:lnTo>
                  <a:lnTo>
                    <a:pt x="18897600" y="5604891"/>
                  </a:lnTo>
                  <a:lnTo>
                    <a:pt x="18897600" y="16891"/>
                  </a:lnTo>
                  <a:lnTo>
                    <a:pt x="18914490" y="16891"/>
                  </a:lnTo>
                  <a:lnTo>
                    <a:pt x="18914490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142875"/>
              <a:ext cx="18931467" cy="57647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640"/>
                </a:lnSpc>
              </a:pPr>
              <a:r>
                <a:rPr lang="en-US" sz="72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TÍTULO</a:t>
              </a:r>
            </a:p>
            <a:p>
              <a:pPr algn="ctr">
                <a:lnSpc>
                  <a:spcPts val="8640"/>
                </a:lnSpc>
              </a:pPr>
              <a:r>
                <a:rPr lang="en-US" sz="7200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Subtítulo</a:t>
              </a:r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13045440" y="7541895"/>
            <a:ext cx="1417320" cy="825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i="1">
                <a:solidFill>
                  <a:srgbClr val="094977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Autor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0421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5"/>
          <p:cNvGrpSpPr/>
          <p:nvPr/>
        </p:nvGrpSpPr>
        <p:grpSpPr>
          <a:xfrm>
            <a:off x="2044700" y="3035300"/>
            <a:ext cx="14198600" cy="4216400"/>
            <a:chOff x="0" y="0"/>
            <a:chExt cx="18931467" cy="5621867"/>
          </a:xfrm>
        </p:grpSpPr>
        <p:sp>
          <p:nvSpPr>
            <p:cNvPr id="46" name="Freeform 46"/>
            <p:cNvSpPr/>
            <p:nvPr/>
          </p:nvSpPr>
          <p:spPr>
            <a:xfrm>
              <a:off x="16891" y="16891"/>
              <a:ext cx="18897599" cy="5588000"/>
            </a:xfrm>
            <a:custGeom>
              <a:avLst/>
              <a:gdLst/>
              <a:ahLst/>
              <a:cxnLst/>
              <a:rect l="l" t="t" r="r" b="b"/>
              <a:pathLst>
                <a:path w="18897599" h="5588000">
                  <a:moveTo>
                    <a:pt x="0" y="0"/>
                  </a:moveTo>
                  <a:lnTo>
                    <a:pt x="18897599" y="0"/>
                  </a:lnTo>
                  <a:lnTo>
                    <a:pt x="18897599" y="5588000"/>
                  </a:lnTo>
                  <a:lnTo>
                    <a:pt x="0" y="5588000"/>
                  </a:lnTo>
                  <a:close/>
                </a:path>
              </a:pathLst>
            </a:custGeom>
            <a:solidFill>
              <a:srgbClr val="03A8D1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7" name="Freeform 47"/>
            <p:cNvSpPr/>
            <p:nvPr/>
          </p:nvSpPr>
          <p:spPr>
            <a:xfrm>
              <a:off x="0" y="0"/>
              <a:ext cx="18931382" cy="5621782"/>
            </a:xfrm>
            <a:custGeom>
              <a:avLst/>
              <a:gdLst/>
              <a:ahLst/>
              <a:cxnLst/>
              <a:rect l="l" t="t" r="r" b="b"/>
              <a:pathLst>
                <a:path w="18931382" h="5621782">
                  <a:moveTo>
                    <a:pt x="16891" y="0"/>
                  </a:moveTo>
                  <a:lnTo>
                    <a:pt x="18914490" y="0"/>
                  </a:lnTo>
                  <a:cubicBezTo>
                    <a:pt x="18923890" y="0"/>
                    <a:pt x="18931382" y="7620"/>
                    <a:pt x="18931382" y="16891"/>
                  </a:cubicBezTo>
                  <a:lnTo>
                    <a:pt x="18931382" y="5604891"/>
                  </a:lnTo>
                  <a:cubicBezTo>
                    <a:pt x="18931382" y="5614289"/>
                    <a:pt x="18923763" y="5621782"/>
                    <a:pt x="18914490" y="5621782"/>
                  </a:cubicBezTo>
                  <a:lnTo>
                    <a:pt x="16891" y="5621782"/>
                  </a:lnTo>
                  <a:cubicBezTo>
                    <a:pt x="7493" y="5621782"/>
                    <a:pt x="0" y="5614162"/>
                    <a:pt x="0" y="5604891"/>
                  </a:cubicBezTo>
                  <a:lnTo>
                    <a:pt x="0" y="16891"/>
                  </a:lnTo>
                  <a:cubicBezTo>
                    <a:pt x="0" y="7620"/>
                    <a:pt x="7620" y="0"/>
                    <a:pt x="16891" y="0"/>
                  </a:cubicBezTo>
                  <a:moveTo>
                    <a:pt x="16891" y="33909"/>
                  </a:moveTo>
                  <a:lnTo>
                    <a:pt x="16891" y="16891"/>
                  </a:lnTo>
                  <a:lnTo>
                    <a:pt x="33909" y="16891"/>
                  </a:lnTo>
                  <a:lnTo>
                    <a:pt x="33909" y="5604891"/>
                  </a:lnTo>
                  <a:lnTo>
                    <a:pt x="16891" y="5604891"/>
                  </a:lnTo>
                  <a:lnTo>
                    <a:pt x="16891" y="5588000"/>
                  </a:lnTo>
                  <a:lnTo>
                    <a:pt x="18914490" y="5588000"/>
                  </a:lnTo>
                  <a:lnTo>
                    <a:pt x="18914490" y="5604891"/>
                  </a:lnTo>
                  <a:lnTo>
                    <a:pt x="18897600" y="5604891"/>
                  </a:lnTo>
                  <a:lnTo>
                    <a:pt x="18897600" y="16891"/>
                  </a:lnTo>
                  <a:lnTo>
                    <a:pt x="18914490" y="16891"/>
                  </a:lnTo>
                  <a:lnTo>
                    <a:pt x="18914490" y="33909"/>
                  </a:lnTo>
                  <a:lnTo>
                    <a:pt x="16891" y="3390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8" name="TextBox 48"/>
            <p:cNvSpPr txBox="1"/>
            <p:nvPr/>
          </p:nvSpPr>
          <p:spPr>
            <a:xfrm>
              <a:off x="0" y="-142875"/>
              <a:ext cx="18931467" cy="576474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8640"/>
                </a:lnSpc>
              </a:pPr>
              <a:r>
                <a:rPr lang="en-US" sz="7200" b="1">
                  <a:solidFill>
                    <a:srgbClr val="FFFFFF"/>
                  </a:solidFill>
                  <a:latin typeface="Calibri (MS) Bold"/>
                  <a:ea typeface="Calibri (MS) Bold"/>
                  <a:cs typeface="Calibri (MS) Bold"/>
                  <a:sym typeface="Calibri (MS) Bold"/>
                </a:rPr>
                <a:t>TÍTULO</a:t>
              </a:r>
            </a:p>
            <a:p>
              <a:pPr algn="ctr">
                <a:lnSpc>
                  <a:spcPts val="8640"/>
                </a:lnSpc>
              </a:pPr>
              <a:r>
                <a:rPr lang="en-US" sz="7200">
                  <a:solidFill>
                    <a:srgbClr val="FFFFFF"/>
                  </a:solidFill>
                  <a:latin typeface="Calibri (MS)"/>
                  <a:ea typeface="Calibri (MS)"/>
                  <a:cs typeface="Calibri (MS)"/>
                  <a:sym typeface="Calibri (MS)"/>
                </a:rPr>
                <a:t>Subtítulo</a:t>
              </a:r>
            </a:p>
          </p:txBody>
        </p:sp>
      </p:grpSp>
      <p:sp>
        <p:nvSpPr>
          <p:cNvPr id="49" name="TextBox 49"/>
          <p:cNvSpPr txBox="1"/>
          <p:nvPr/>
        </p:nvSpPr>
        <p:spPr>
          <a:xfrm>
            <a:off x="13045440" y="7541895"/>
            <a:ext cx="1417320" cy="8252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759"/>
              </a:lnSpc>
            </a:pPr>
            <a:r>
              <a:rPr lang="en-US" sz="4800" i="1">
                <a:solidFill>
                  <a:srgbClr val="0C2564"/>
                </a:solidFill>
                <a:latin typeface="Calibri (MS) Italics"/>
                <a:ea typeface="Calibri (MS) Italics"/>
                <a:cs typeface="Calibri (MS) Italics"/>
                <a:sym typeface="Calibri (MS) Italics"/>
              </a:rPr>
              <a:t>Autor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6</Words>
  <Application>Microsoft Office PowerPoint</Application>
  <PresentationFormat>Personalizar</PresentationFormat>
  <Paragraphs>6</Paragraphs>
  <Slides>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6</vt:i4>
      </vt:variant>
    </vt:vector>
  </HeadingPairs>
  <TitlesOfParts>
    <vt:vector size="12" baseType="lpstr">
      <vt:lpstr>Calibri</vt:lpstr>
      <vt:lpstr>Calibri (MS)</vt:lpstr>
      <vt:lpstr>Calibri (MS) Italics</vt:lpstr>
      <vt:lpstr>Calibri (MS) Bold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SBO 2026</dc:title>
  <dc:creator>Rodrigo</dc:creator>
  <cp:lastModifiedBy>Rodrigo</cp:lastModifiedBy>
  <cp:revision>2</cp:revision>
  <dcterms:created xsi:type="dcterms:W3CDTF">2006-08-16T00:00:00Z</dcterms:created>
  <dcterms:modified xsi:type="dcterms:W3CDTF">2026-05-25T20:29:23Z</dcterms:modified>
  <dc:identifier>DAG3REu7lWU</dc:identifier>
</cp:coreProperties>
</file>